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  <p:sldMasterId id="2147483713" r:id="rId2"/>
    <p:sldMasterId id="2147483726" r:id="rId3"/>
    <p:sldMasterId id="2147483731" r:id="rId4"/>
    <p:sldMasterId id="2147483744" r:id="rId5"/>
  </p:sldMasterIdLst>
  <p:notesMasterIdLst>
    <p:notesMasterId r:id="rId7"/>
  </p:notesMasterIdLst>
  <p:handoutMasterIdLst>
    <p:handoutMasterId r:id="rId8"/>
  </p:handoutMasterIdLst>
  <p:sldIdLst>
    <p:sldId id="571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27B34F"/>
    <a:srgbClr val="CBCED2"/>
    <a:srgbClr val="000000"/>
    <a:srgbClr val="E7E8EA"/>
    <a:srgbClr val="009FBD"/>
    <a:srgbClr val="009F59"/>
    <a:srgbClr val="003D61"/>
    <a:srgbClr val="3DDCE6"/>
    <a:srgbClr val="7C4A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6" autoAdjust="0"/>
    <p:restoredTop sz="93883" autoAdjust="0"/>
  </p:normalViewPr>
  <p:slideViewPr>
    <p:cSldViewPr snapToGrid="0" snapToObjects="1">
      <p:cViewPr varScale="1">
        <p:scale>
          <a:sx n="109" d="100"/>
          <a:sy n="109" d="100"/>
        </p:scale>
        <p:origin x="720" y="108"/>
      </p:cViewPr>
      <p:guideLst/>
    </p:cSldViewPr>
  </p:slideViewPr>
  <p:outlineViewPr>
    <p:cViewPr>
      <p:scale>
        <a:sx n="33" d="100"/>
        <a:sy n="33" d="100"/>
      </p:scale>
      <p:origin x="0" y="12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349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l">
              <a:defRPr sz="1200"/>
            </a:lvl1pPr>
          </a:lstStyle>
          <a:p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597444" y="8829967"/>
            <a:ext cx="411333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r">
              <a:defRPr sz="1200"/>
            </a:lvl1pPr>
          </a:lstStyle>
          <a:p>
            <a:fld id="{013FF889-DBB5-E540-8E75-47BFCA628842}" type="slidenum">
              <a:rPr lang="en-US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37839" y="8829967"/>
            <a:ext cx="3271521" cy="46482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Analog Devices Confidential Information</a:t>
            </a:r>
          </a:p>
        </p:txBody>
      </p:sp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1676234" y="108612"/>
            <a:ext cx="4282113" cy="464820"/>
          </a:xfrm>
          <a:prstGeom prst="rect">
            <a:avLst/>
          </a:prstGeom>
        </p:spPr>
        <p:txBody>
          <a:bodyPr vert="horz" lIns="93177" tIns="0" rIns="93177" bIns="0" rtlCol="0" anchor="t"/>
          <a:lstStyle>
            <a:lvl1pPr algn="l">
              <a:defRPr sz="1200"/>
            </a:lvl1pPr>
          </a:lstStyle>
          <a:p>
            <a:endParaRPr lang="en-US" sz="1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56670" y="108612"/>
            <a:ext cx="952107" cy="464820"/>
          </a:xfrm>
          <a:prstGeom prst="rect">
            <a:avLst/>
          </a:prstGeom>
        </p:spPr>
        <p:txBody>
          <a:bodyPr vert="horz" lIns="93177" tIns="0" rIns="93177" bIns="0" rtlCol="0" anchor="t"/>
          <a:lstStyle>
            <a:lvl1pPr algn="r">
              <a:defRPr sz="1200"/>
            </a:lvl1pPr>
          </a:lstStyle>
          <a:p>
            <a:fld id="{2C2AD557-2032-D74A-B281-F0540E660787}" type="datetimeFigureOut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7/18/2019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51" y="108612"/>
            <a:ext cx="1323726" cy="535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31346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814897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i="1" dirty="0">
                <a:solidFill>
                  <a:srgbClr val="FFFFFF">
                    <a:lumMod val="65000"/>
                  </a:srgbClr>
                </a:solidFill>
              </a:rPr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309360" y="8829967"/>
            <a:ext cx="699418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00B8651-D313-4300-801F-83656702695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37839" y="8829967"/>
            <a:ext cx="3271521" cy="46482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Analog Devices Confidential Information</a:t>
            </a:r>
          </a:p>
        </p:txBody>
      </p:sp>
      <p:sp>
        <p:nvSpPr>
          <p:cNvPr id="9" name="Header Placeholder 1"/>
          <p:cNvSpPr>
            <a:spLocks noGrp="1"/>
          </p:cNvSpPr>
          <p:nvPr>
            <p:ph type="hdr" sz="quarter"/>
          </p:nvPr>
        </p:nvSpPr>
        <p:spPr>
          <a:xfrm>
            <a:off x="1676234" y="108612"/>
            <a:ext cx="4282113" cy="464820"/>
          </a:xfrm>
          <a:prstGeom prst="rect">
            <a:avLst/>
          </a:prstGeom>
        </p:spPr>
        <p:txBody>
          <a:bodyPr vert="horz" lIns="93177" tIns="0" rIns="93177" bIns="0" rtlCol="0" anchor="t"/>
          <a:lstStyle>
            <a:lvl1pPr algn="l">
              <a:defRPr sz="1200"/>
            </a:lvl1pPr>
          </a:lstStyle>
          <a:p>
            <a:endParaRPr lang="en-US" sz="1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56670" y="108612"/>
            <a:ext cx="952107" cy="464820"/>
          </a:xfrm>
          <a:prstGeom prst="rect">
            <a:avLst/>
          </a:prstGeom>
        </p:spPr>
        <p:txBody>
          <a:bodyPr vert="horz" lIns="93177" tIns="0" rIns="93177" bIns="0" rtlCol="0" anchor="t"/>
          <a:lstStyle>
            <a:lvl1pPr algn="r">
              <a:defRPr sz="1200"/>
            </a:lvl1pPr>
          </a:lstStyle>
          <a:p>
            <a:fld id="{2C2AD557-2032-D74A-B281-F0540E660787}" type="datetimeFigureOut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7/18/2019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1" y="108612"/>
            <a:ext cx="1323726" cy="535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13899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buClr>
        <a:schemeClr val="tx2"/>
      </a:buClr>
      <a:buSzPct val="75000"/>
      <a:buFont typeface="Wingdings 3" panose="05040102010807070707" pitchFamily="18" charset="2"/>
      <a:buChar char="u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4488" indent="-171450" algn="l" defTabSz="914400" rtl="0" eaLnBrk="1" latinLnBrk="0" hangingPunct="1">
      <a:buClr>
        <a:schemeClr val="tx2"/>
      </a:buClr>
      <a:buSzPct val="100000"/>
      <a:buFont typeface="Wingdings" panose="05000000000000000000" pitchFamily="2" charset="2"/>
      <a:buChar char="§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511175" indent="-171450" algn="l" defTabSz="914400" rtl="0" eaLnBrk="1" latinLnBrk="0" hangingPunct="1">
      <a:buClr>
        <a:schemeClr val="tx2"/>
      </a:buClr>
      <a:buSzPct val="100000"/>
      <a:buFont typeface="Wingdings" panose="05000000000000000000" pitchFamily="2" charset="2"/>
      <a:buChar char="§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88975" indent="-171450" algn="l" defTabSz="914400" rtl="0" eaLnBrk="1" latinLnBrk="0" hangingPunct="1">
      <a:buClr>
        <a:schemeClr val="tx2"/>
      </a:buClr>
      <a:buSzPct val="100000"/>
      <a:buFont typeface="Wingdings" panose="05000000000000000000" pitchFamily="2" charset="2"/>
      <a:buChar char="§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55663" indent="-171450" algn="l" defTabSz="914400" rtl="0" eaLnBrk="1" latinLnBrk="0" hangingPunct="1">
      <a:buClr>
        <a:schemeClr val="tx2"/>
      </a:buClr>
      <a:buSzPct val="100000"/>
      <a:buFont typeface="Wingdings" panose="05000000000000000000" pitchFamily="2" charset="2"/>
      <a:buChar char="§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9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628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" y="0"/>
            <a:ext cx="12191997" cy="114161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439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766560" y="1333498"/>
            <a:ext cx="5019040" cy="4648201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9587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>
                <a:solidFill>
                  <a:schemeClr val="accent2"/>
                </a:solidFill>
              </a:defRPr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1400"/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200"/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1874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55599" y="1333500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275958" y="3763588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55601" y="3763588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053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4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55600" y="1333501"/>
            <a:ext cx="11430001" cy="2124595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7032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4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355600" y="1333501"/>
            <a:ext cx="11430000" cy="2178577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9075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" y="0"/>
            <a:ext cx="12208821" cy="68580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0259EAA-BEC1-4098-98CA-DA70F69BDF45}" type="datetime1">
              <a:rPr lang="en-US" smtClean="0">
                <a:solidFill>
                  <a:srgbClr val="FFFFFF"/>
                </a:solidFill>
              </a:rPr>
              <a:t>7/18/2019</a:t>
            </a:fld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58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219200"/>
            <a:ext cx="11430000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>
                    <a:lumMod val="50000"/>
                    <a:lumOff val="50000"/>
                  </a:srgbClr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589286" y="632267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7493A00-3548-43BD-A4EA-D43F2BBF5E91}" type="datetime1">
              <a:rPr 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t>7/18/2019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53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219200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233747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>
                    <a:lumMod val="50000"/>
                    <a:lumOff val="50000"/>
                  </a:srgbClr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9722451" y="6327006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3E06777-4997-4FCA-B1AC-652D92B43852}" type="datetime1">
              <a:rPr 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t>7/18/2019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87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729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12191999" cy="10346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>
                    <a:lumMod val="50000"/>
                    <a:lumOff val="50000"/>
                  </a:srgbClr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757962" y="6324234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17E8EB3-018B-4BBF-AA09-270CF9D5197E}" type="datetime1">
              <a:rPr 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t>7/18/2019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7488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0304"/>
          <a:stretch/>
        </p:blipFill>
        <p:spPr>
          <a:xfrm>
            <a:off x="1914773" y="0"/>
            <a:ext cx="10277227" cy="6858000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3048" y="4504245"/>
            <a:ext cx="12188952" cy="2353755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60000"/>
                </a:srgb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41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8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  <a:br>
              <a:rPr lang="en-US" dirty="0"/>
            </a:br>
            <a:r>
              <a:rPr lang="en-US" dirty="0"/>
              <a:t>©2018 Analog Devices, Inc. All rights reserved.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268204B-A9F6-B343-8762-975D70F05DE0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300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219200"/>
            <a:ext cx="11430000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B909B20-77DA-2343-92C1-3AB77443ABB8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252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" y="0"/>
            <a:ext cx="12191996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5601" y="1225385"/>
            <a:ext cx="5558367" cy="2660815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260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355601" y="4132638"/>
            <a:ext cx="5558367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500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/>
              <a:t>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9528" y="6327007"/>
            <a:ext cx="4864439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2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5444539-E69D-0647-8260-2794FDABC33B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65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219200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233747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1A14601-9B99-504C-937B-2D660E7051FD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913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12191999" cy="10346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87E59B2-8A56-8047-9972-75BBD0216E0A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383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DB22CED-A3BF-DD47-B178-FF2CDDB8E227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23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" y="0"/>
            <a:ext cx="12191997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219200"/>
            <a:ext cx="5558367" cy="47625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A9B43E5-EAD8-4F40-819B-2053DD8C1432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885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/>
          <a:p>
            <a:r>
              <a:rPr lang="en-US" dirty="0"/>
              <a:t>Click to Edit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643143" y="1219200"/>
            <a:ext cx="5142457" cy="4762499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US"/>
              <a:t>to add </a:t>
            </a:r>
            <a:r>
              <a:rPr lang="en-US" dirty="0"/>
              <a:t>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219200"/>
            <a:ext cx="5558367" cy="47625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06854A0-125D-5943-B7A8-9A866FC97121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277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355600" y="1219200"/>
            <a:ext cx="5557838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354DFBE-040E-C849-BC81-FD3B9F108BEA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1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789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55599" y="1219200"/>
            <a:ext cx="5558367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275958" y="3649288"/>
            <a:ext cx="5509645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55601" y="3649288"/>
            <a:ext cx="5558367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FFCD61A-F829-204F-99DB-5322C3F70069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975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55600" y="1219201"/>
            <a:ext cx="11430001" cy="2238896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355600" y="3742805"/>
            <a:ext cx="11455401" cy="2238896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41740BE-A9E5-F845-8F43-8DEA961C1F3B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685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355600" y="1219201"/>
            <a:ext cx="11430000" cy="2292878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US"/>
              <a:t>to add </a:t>
            </a:r>
            <a:r>
              <a:rPr lang="en-US" dirty="0"/>
              <a:t>picture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355600" y="3745637"/>
            <a:ext cx="11430001" cy="2236064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D4D32A2-EA5D-B24B-880F-97E6056A74CE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5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219200"/>
            <a:ext cx="11430000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EC983BC-B0C9-449B-8A10-B5125A517106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819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" y="0"/>
            <a:ext cx="12191996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5601" y="1225385"/>
            <a:ext cx="5558367" cy="2660815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260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355601" y="4132638"/>
            <a:ext cx="5558367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500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9528" y="6327007"/>
            <a:ext cx="4864439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2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173780-4668-4F3B-A5ED-406029C2EC03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873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219200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233747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73444CC-0D06-4C52-A8B0-25788AC1ACED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84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12191999" cy="103462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085E764-0163-472E-9528-28776E0644C2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535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1740980-ADFE-49B0-BF61-9ECC7BB3E082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166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" y="0"/>
            <a:ext cx="12191997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219200"/>
            <a:ext cx="5558367" cy="47625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305E1D8-1E29-422A-BEDA-29B1B2E34B3B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656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/>
          <a:p>
            <a:r>
              <a:rPr lang="en-US"/>
              <a:t>Click to Edit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643143" y="1219200"/>
            <a:ext cx="5142457" cy="4762499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219200"/>
            <a:ext cx="5558367" cy="47625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AF53EC-F897-494C-A1C7-05A8603E4AA2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7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413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355600" y="1219200"/>
            <a:ext cx="5557838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1947A61-5083-4B84-A5E5-9500CCFA06FA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743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55599" y="1219200"/>
            <a:ext cx="5558367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275958" y="3649288"/>
            <a:ext cx="5509645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55601" y="3649288"/>
            <a:ext cx="5558367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C201BC4-544A-433F-8384-88D34758877E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724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55600" y="1219201"/>
            <a:ext cx="11430001" cy="2238896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355600" y="3742805"/>
            <a:ext cx="11455401" cy="2238896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A362CE5-7913-4029-B922-35A9F0B0B474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60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355600" y="1219201"/>
            <a:ext cx="11430000" cy="2292878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355600" y="3745637"/>
            <a:ext cx="11430001" cy="2236064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0E41E3D-38F9-46DF-A58E-938FA45CEA04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4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7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solidFill>
            <a:schemeClr val="tx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355600" y="6313923"/>
            <a:ext cx="4264025" cy="32477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fontAlgn="base"/>
            <a:r>
              <a:rPr lang="en-US" sz="1000" i="1" dirty="0">
                <a:solidFill>
                  <a:srgbClr val="FFFFFF"/>
                </a:solidFill>
              </a:rPr>
              <a:t>Analog Devices Confidential Information—not for external distribution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Presenter Name</a:t>
            </a:r>
          </a:p>
          <a:p>
            <a:pPr lvl="1"/>
            <a:r>
              <a:rPr lang="en-US" dirty="0"/>
              <a:t>Presenter Title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8826" y="5729632"/>
            <a:ext cx="1004160" cy="823680"/>
          </a:xfrm>
          <a:prstGeom prst="rect">
            <a:avLst/>
          </a:prstGeom>
        </p:spPr>
      </p:pic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333501"/>
            <a:ext cx="5558368" cy="2552700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75923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333500"/>
            <a:ext cx="11430000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259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" y="0"/>
            <a:ext cx="12191996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5601" y="1333500"/>
            <a:ext cx="5558367" cy="25527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260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355601" y="4132638"/>
            <a:ext cx="5558367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500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 dirty="0"/>
              <a:t>Click to edit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FFFFFF"/>
                </a:solidFill>
              </a:rPr>
              <a:pPr/>
              <a:t>‹#›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6269567" y="6327007"/>
            <a:ext cx="3539227" cy="32478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defRPr/>
            </a:pPr>
            <a:r>
              <a:rPr lang="en-US" sz="1000" i="1" dirty="0">
                <a:solidFill>
                  <a:srgbClr val="FFFFFF"/>
                </a:solidFill>
              </a:rPr>
              <a:t>Analog Devices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12697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333500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348047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12191999" cy="11489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916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028700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9144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219200"/>
            <a:ext cx="11430000" cy="4762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1840" y="6259169"/>
            <a:ext cx="994800" cy="3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980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10" r:id="rId2"/>
    <p:sldLayoutId id="2147483708" r:id="rId3"/>
    <p:sldLayoutId id="2147483706" r:id="rId4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 userDrawn="1">
          <p15:clr>
            <a:srgbClr val="F26B43"/>
          </p15:clr>
        </p15:guide>
        <p15:guide id="2" pos="224" userDrawn="1">
          <p15:clr>
            <a:srgbClr val="F26B43"/>
          </p15:clr>
        </p15:guide>
        <p15:guide id="3" pos="7424" userDrawn="1">
          <p15:clr>
            <a:srgbClr val="F26B43"/>
          </p15:clr>
        </p15:guide>
        <p15:guide id="4" orient="horz" pos="768" userDrawn="1">
          <p15:clr>
            <a:srgbClr val="F26B43"/>
          </p15:clr>
        </p15:guide>
        <p15:guide id="0" pos="3949" userDrawn="1">
          <p15:clr>
            <a:srgbClr val="F26B43"/>
          </p15:clr>
        </p15:guide>
        <p15:guide id="5" pos="3725" userDrawn="1">
          <p15:clr>
            <a:srgbClr val="F26B43"/>
          </p15:clr>
        </p15:guide>
        <p15:guide id="6" orient="horz" pos="64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141618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18288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1" y="6116346"/>
            <a:ext cx="1332389" cy="53942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333500"/>
            <a:ext cx="11430000" cy="4648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4" name="Rectangle 3"/>
          <p:cNvSpPr/>
          <p:nvPr userDrawn="1"/>
        </p:nvSpPr>
        <p:spPr>
          <a:xfrm>
            <a:off x="6269567" y="6327007"/>
            <a:ext cx="3539227" cy="32478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defRPr/>
            </a:pPr>
            <a:r>
              <a:rPr lang="en-US" sz="1000" i="1" dirty="0">
                <a:solidFill>
                  <a:srgbClr val="FFFFFF">
                    <a:lumMod val="65000"/>
                  </a:srgbClr>
                </a:solidFill>
              </a:rPr>
              <a:t>Analog Devices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411066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840">
          <p15:clr>
            <a:srgbClr val="F26B43"/>
          </p15:clr>
        </p15:guide>
        <p15:guide id="5" pos="3949">
          <p15:clr>
            <a:srgbClr val="F26B43"/>
          </p15:clr>
        </p15:guide>
        <p15:guide id="6" pos="3725">
          <p15:clr>
            <a:srgbClr val="F26B43"/>
          </p15:clr>
        </p15:guide>
        <p15:guide id="7" orient="horz" pos="72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028700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9144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219200"/>
            <a:ext cx="11430000" cy="4762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>
                    <a:lumMod val="50000"/>
                    <a:lumOff val="50000"/>
                  </a:srgbClr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376223" y="6327006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42EC4AC-5926-4DC7-B6CF-5A6BD75BA021}" type="datetime1">
              <a:rPr lang="en-US" smtClean="0"/>
              <a:t>7/18/2019</a:t>
            </a:fld>
            <a:endParaRPr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1840" y="6259169"/>
            <a:ext cx="994800" cy="3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27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768">
          <p15:clr>
            <a:srgbClr val="F26B43"/>
          </p15:clr>
        </p15:guide>
        <p15:guide id="5" pos="3949">
          <p15:clr>
            <a:srgbClr val="F26B43"/>
          </p15:clr>
        </p15:guide>
        <p15:guide id="6" pos="3725">
          <p15:clr>
            <a:srgbClr val="F26B43"/>
          </p15:clr>
        </p15:guide>
        <p15:guide id="7" orient="horz" pos="648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028700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9144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219200"/>
            <a:ext cx="11430000" cy="4762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450C859-B1B6-2046-9B0E-4DAC28A29154}" type="datetime1">
              <a:rPr lang="en-US" smtClean="0"/>
              <a:t>7/18/2019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1840" y="6259169"/>
            <a:ext cx="994800" cy="3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082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768">
          <p15:clr>
            <a:srgbClr val="F26B43"/>
          </p15:clr>
        </p15:guide>
        <p15:guide id="0" pos="3949">
          <p15:clr>
            <a:srgbClr val="F26B43"/>
          </p15:clr>
        </p15:guide>
        <p15:guide id="5" pos="3725">
          <p15:clr>
            <a:srgbClr val="F26B43"/>
          </p15:clr>
        </p15:guide>
        <p15:guide id="6" orient="horz" pos="648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028700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91440" rtlCol="0" anchor="ctr" anchorCtr="0">
            <a:normAutofit/>
          </a:bodyPr>
          <a:lstStyle/>
          <a:p>
            <a:r>
              <a:rPr lang="en-US"/>
              <a:t>Click to Edit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219200"/>
            <a:ext cx="11430000" cy="4762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AF44A6C-B391-490B-9F04-78A06A09F0A0}" type="datetime1">
              <a:rPr lang="en-US" smtClean="0"/>
              <a:t>7/18/2019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1840" y="6259169"/>
            <a:ext cx="994800" cy="3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472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768">
          <p15:clr>
            <a:srgbClr val="F26B43"/>
          </p15:clr>
        </p15:guide>
        <p15:guide id="0" pos="3949">
          <p15:clr>
            <a:srgbClr val="F26B43"/>
          </p15:clr>
        </p15:guide>
        <p15:guide id="5" pos="3725">
          <p15:clr>
            <a:srgbClr val="F26B43"/>
          </p15:clr>
        </p15:guide>
        <p15:guide id="6" orient="horz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D7300-1857-4F9C-B136-6EC6B435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LTC6812  PCN Datasheet Changes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E4D20F-94F1-47FE-A848-13C6C7CA7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D1CEE6-8BBE-4393-857A-BEE0A5C48EE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32A0D8-7377-42DB-9CD1-E863650523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6304" y="6443884"/>
            <a:ext cx="4858995" cy="324780"/>
          </a:xfrm>
        </p:spPr>
        <p:txBody>
          <a:bodyPr/>
          <a:lstStyle/>
          <a:p>
            <a:r>
              <a:rPr lang="en-US" dirty="0"/>
              <a:t>Analog Devices Confidential Information</a:t>
            </a:r>
            <a:br>
              <a:rPr lang="en-US" dirty="0"/>
            </a:br>
            <a:r>
              <a:rPr lang="en-US" dirty="0"/>
              <a:t>©2019 Analog Devices, Inc. All rights reserved.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E9A3B0-BB0C-4B15-B680-EF0EC16ABFA2}"/>
              </a:ext>
            </a:extLst>
          </p:cNvPr>
          <p:cNvSpPr txBox="1"/>
          <p:nvPr/>
        </p:nvSpPr>
        <p:spPr>
          <a:xfrm>
            <a:off x="826359" y="2308163"/>
            <a:ext cx="1459449" cy="302698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r>
              <a:rPr lang="en-US" sz="2000" b="1" dirty="0">
                <a:solidFill>
                  <a:srgbClr val="000000"/>
                </a:solidFill>
              </a:rPr>
              <a:t>LTC6812-1</a:t>
            </a: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r>
              <a:rPr lang="en-US" sz="2000" b="1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B014B4-8E60-421B-B6E9-DC393916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373" y="1388831"/>
            <a:ext cx="6139543" cy="3100300"/>
          </a:xfrm>
          <a:prstGeom prst="rect">
            <a:avLst/>
          </a:prstGeom>
        </p:spPr>
      </p:pic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4AFF3CC-9608-43C4-8B55-11832B2E6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706315"/>
              </p:ext>
            </p:extLst>
          </p:nvPr>
        </p:nvGraphicFramePr>
        <p:xfrm>
          <a:off x="2298175" y="1388831"/>
          <a:ext cx="2044700" cy="3100300"/>
        </p:xfrm>
        <a:graphic>
          <a:graphicData uri="http://schemas.openxmlformats.org/drawingml/2006/table">
            <a:tbl>
              <a:tblPr/>
              <a:tblGrid>
                <a:gridCol w="520700">
                  <a:extLst>
                    <a:ext uri="{9D8B030D-6E8A-4147-A177-3AD203B41FA5}">
                      <a16:colId xmlns:a16="http://schemas.microsoft.com/office/drawing/2014/main" val="386342074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047931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09644439"/>
                    </a:ext>
                  </a:extLst>
                </a:gridCol>
              </a:tblGrid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 (OLD)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MIN (NEW)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668106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en-US" sz="11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CYCLE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867467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657167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381347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171024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725216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645677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394776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375169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663556"/>
                  </a:ext>
                </a:extLst>
              </a:tr>
              <a:tr h="251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en-US" sz="11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SKEW1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409573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295883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en-US" sz="11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SKEW2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978866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740535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en-US" sz="11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SKEW3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70114"/>
                  </a:ext>
                </a:extLst>
              </a:tr>
              <a:tr h="189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70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859232"/>
      </p:ext>
    </p:extLst>
  </p:cSld>
  <p:clrMapOvr>
    <a:masterClrMapping/>
  </p:clrMapOvr>
</p:sld>
</file>

<file path=ppt/theme/theme1.xml><?xml version="1.0" encoding="utf-8"?>
<a:theme xmlns:a="http://schemas.openxmlformats.org/drawingml/2006/main" name="ADITemplate">
  <a:themeElements>
    <a:clrScheme name="Analog Devices Color Palette">
      <a:dk1>
        <a:srgbClr val="000000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 defTabSz="457200">
          <a:spcBef>
            <a:spcPts val="1000"/>
          </a:spcBef>
          <a:buClr>
            <a:srgbClr val="1E4056"/>
          </a:buClr>
          <a:buSzPct val="75000"/>
          <a:buFont typeface="Lucida Grande"/>
          <a:buChar char="►"/>
          <a:defRPr sz="20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DI 2015 16x9 Alternate Title Slides.potx" id="{035FE3D4-6D91-45B8-BDDE-B9FB83747453}" vid="{000AA091-E78E-48F1-A45B-77ADBEBF353F}"/>
    </a:ext>
  </a:extLst>
</a:theme>
</file>

<file path=ppt/theme/theme2.xml><?xml version="1.0" encoding="utf-8"?>
<a:theme xmlns:a="http://schemas.openxmlformats.org/drawingml/2006/main" name="1_ADITemplate">
  <a:themeElements>
    <a:clrScheme name="Analog Devices Color Palette">
      <a:dk1>
        <a:srgbClr val="656565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ADITemplate">
  <a:themeElements>
    <a:clrScheme name="Analog Devices Color Palette">
      <a:dk1>
        <a:srgbClr val="000000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 defTabSz="457200">
          <a:spcBef>
            <a:spcPts val="1000"/>
          </a:spcBef>
          <a:buClr>
            <a:srgbClr val="1E4056"/>
          </a:buClr>
          <a:buSzPct val="75000"/>
          <a:buFont typeface="Lucida Grande"/>
          <a:buChar char="►"/>
          <a:defRPr sz="20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DI 2015 16x9 Confidential.potx" id="{1A73516C-CC5C-4A10-843A-96DAE2FD2EC5}" vid="{63A594CE-B22F-49CF-A6A1-3B86C7BC1EAC}"/>
    </a:ext>
  </a:extLst>
</a:theme>
</file>

<file path=ppt/theme/theme4.xml><?xml version="1.0" encoding="utf-8"?>
<a:theme xmlns:a="http://schemas.openxmlformats.org/drawingml/2006/main" name="3_ADITemplate">
  <a:themeElements>
    <a:clrScheme name="Analog Devices Color Palette">
      <a:dk1>
        <a:srgbClr val="000000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 defTabSz="457200">
          <a:spcBef>
            <a:spcPts val="1000"/>
          </a:spcBef>
          <a:buClr>
            <a:srgbClr val="1E4056"/>
          </a:buClr>
          <a:buSzPct val="75000"/>
          <a:buFont typeface="Lucida Grande"/>
          <a:buChar char="►"/>
          <a:defRPr sz="20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9" id="{7DB1D7E1-300F-A14F-8310-BAAB70E03BBB}" vid="{BB9FBA88-C15F-B547-B0BC-5E88F5E2B79D}"/>
    </a:ext>
  </a:extLst>
</a:theme>
</file>

<file path=ppt/theme/theme5.xml><?xml version="1.0" encoding="utf-8"?>
<a:theme xmlns:a="http://schemas.openxmlformats.org/drawingml/2006/main" name="5_ADITemplate">
  <a:themeElements>
    <a:clrScheme name="Analog Devices Color Palette">
      <a:dk1>
        <a:srgbClr val="000000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 defTabSz="457200">
          <a:spcBef>
            <a:spcPts val="1000"/>
          </a:spcBef>
          <a:buClr>
            <a:srgbClr val="1E4056"/>
          </a:buClr>
          <a:buSzPct val="75000"/>
          <a:buFont typeface="Lucida Grande"/>
          <a:buChar char="►"/>
          <a:defRPr sz="20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DI 2016 16x9 Internal Only.potx" id="{9D701D0F-A801-4878-BEEB-5E2C69E7F1F4}" vid="{40DC3CF1-7BC3-491B-A98F-66F300132219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 2016 16x9 Alternate Title Slides</Template>
  <TotalTime>10313</TotalTime>
  <Words>53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Lucida Grande</vt:lpstr>
      <vt:lpstr>Wingdings</vt:lpstr>
      <vt:lpstr>Wingdings 3</vt:lpstr>
      <vt:lpstr>ADITemplate</vt:lpstr>
      <vt:lpstr>1_ADITemplate</vt:lpstr>
      <vt:lpstr>2_ADITemplate</vt:lpstr>
      <vt:lpstr>3_ADITemplate</vt:lpstr>
      <vt:lpstr>5_ADITemplate</vt:lpstr>
      <vt:lpstr>LTC6812  PCN Datasheet Changes</vt:lpstr>
    </vt:vector>
  </TitlesOfParts>
  <Company>Analog Devices,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 Planning Process  Overview</dc:title>
  <dc:creator>Charlton, Padraic</dc:creator>
  <dc:description>© 1995 - 2015 Analog Devices, Inc. All Rights Reserved</dc:description>
  <cp:lastModifiedBy>Zhang, Juping</cp:lastModifiedBy>
  <cp:revision>143</cp:revision>
  <cp:lastPrinted>2015-07-21T18:17:05Z</cp:lastPrinted>
  <dcterms:created xsi:type="dcterms:W3CDTF">2016-01-18T12:04:13Z</dcterms:created>
  <dcterms:modified xsi:type="dcterms:W3CDTF">2019-07-18T20:59:02Z</dcterms:modified>
</cp:coreProperties>
</file>